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2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3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5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image" Target="../media/image26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14.05.2022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7.xml"/><Relationship Id="rId12" Type="http://schemas.openxmlformats.org/officeDocument/2006/relationships/image" Target="../media/image19.svg"/><Relationship Id="rId17" Type="http://schemas.openxmlformats.org/officeDocument/2006/relationships/image" Target="../media/image31.png"/><Relationship Id="rId2" Type="http://schemas.openxmlformats.org/officeDocument/2006/relationships/diagramData" Target="../diagrams/data6.xml"/><Relationship Id="rId16" Type="http://schemas.openxmlformats.org/officeDocument/2006/relationships/image" Target="../media/image30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4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8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8.xml"/><Relationship Id="rId1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475607" y="4496323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19847"/>
              </p:ext>
            </p:extLst>
          </p:nvPr>
        </p:nvGraphicFramePr>
        <p:xfrm>
          <a:off x="980388" y="2108198"/>
          <a:ext cx="10294070" cy="380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7035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147035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2257983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CFAB71-505F-4CC6-830F-B979EB2DD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75561"/>
            <a:ext cx="12192000" cy="4408006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624802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GFP-staining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GFP-staining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(Mus musculus)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Hoechst-</a:t>
            </a:r>
            <a:r>
              <a:rPr lang="de-DE" dirty="0" err="1"/>
              <a:t>staining</a:t>
            </a:r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701</Words>
  <Application>Microsoft Office PowerPoint</Application>
  <PresentationFormat>Widescreen</PresentationFormat>
  <Paragraphs>235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 Presentation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 Presentation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5</cp:revision>
  <dcterms:created xsi:type="dcterms:W3CDTF">2022-05-14T09:56:11Z</dcterms:created>
  <dcterms:modified xsi:type="dcterms:W3CDTF">2022-05-14T13:03:48Z</dcterms:modified>
</cp:coreProperties>
</file>